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notesMasterIdLst>
    <p:notesMasterId r:id="rId62"/>
  </p:notesMasterIdLst>
  <p:sldIdLst>
    <p:sldId id="278" r:id="rId5"/>
    <p:sldId id="328" r:id="rId6"/>
    <p:sldId id="304" r:id="rId7"/>
    <p:sldId id="256" r:id="rId8"/>
    <p:sldId id="280" r:id="rId9"/>
    <p:sldId id="316" r:id="rId10"/>
    <p:sldId id="317" r:id="rId11"/>
    <p:sldId id="306" r:id="rId12"/>
    <p:sldId id="308" r:id="rId13"/>
    <p:sldId id="279" r:id="rId14"/>
    <p:sldId id="305" r:id="rId15"/>
    <p:sldId id="307" r:id="rId16"/>
    <p:sldId id="257" r:id="rId17"/>
    <p:sldId id="281" r:id="rId18"/>
    <p:sldId id="258" r:id="rId19"/>
    <p:sldId id="282" r:id="rId20"/>
    <p:sldId id="261" r:id="rId21"/>
    <p:sldId id="283" r:id="rId22"/>
    <p:sldId id="260" r:id="rId23"/>
    <p:sldId id="318" r:id="rId24"/>
    <p:sldId id="319" r:id="rId25"/>
    <p:sldId id="320" r:id="rId26"/>
    <p:sldId id="322" r:id="rId27"/>
    <p:sldId id="284" r:id="rId28"/>
    <p:sldId id="265" r:id="rId29"/>
    <p:sldId id="288" r:id="rId30"/>
    <p:sldId id="266" r:id="rId31"/>
    <p:sldId id="325" r:id="rId32"/>
    <p:sldId id="324" r:id="rId33"/>
    <p:sldId id="323" r:id="rId34"/>
    <p:sldId id="321" r:id="rId35"/>
    <p:sldId id="291" r:id="rId36"/>
    <p:sldId id="264" r:id="rId37"/>
    <p:sldId id="294" r:id="rId38"/>
    <p:sldId id="259" r:id="rId39"/>
    <p:sldId id="295" r:id="rId40"/>
    <p:sldId id="313" r:id="rId41"/>
    <p:sldId id="297" r:id="rId42"/>
    <p:sldId id="315" r:id="rId43"/>
    <p:sldId id="326" r:id="rId44"/>
    <p:sldId id="327" r:id="rId45"/>
    <p:sldId id="271" r:id="rId46"/>
    <p:sldId id="314" r:id="rId47"/>
    <p:sldId id="277" r:id="rId48"/>
    <p:sldId id="298" r:id="rId49"/>
    <p:sldId id="299" r:id="rId50"/>
    <p:sldId id="300" r:id="rId51"/>
    <p:sldId id="267" r:id="rId52"/>
    <p:sldId id="301" r:id="rId53"/>
    <p:sldId id="268" r:id="rId54"/>
    <p:sldId id="302" r:id="rId55"/>
    <p:sldId id="309" r:id="rId56"/>
    <p:sldId id="310" r:id="rId57"/>
    <p:sldId id="311" r:id="rId58"/>
    <p:sldId id="312" r:id="rId59"/>
    <p:sldId id="303" r:id="rId60"/>
    <p:sldId id="269" r:id="rId6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257782-52F3-4B1E-A9A8-B22257CB8B54}" v="7" dt="2026-01-22T01:27:3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62" autoAdjust="0"/>
  </p:normalViewPr>
  <p:slideViewPr>
    <p:cSldViewPr snapToGrid="0">
      <p:cViewPr varScale="1">
        <p:scale>
          <a:sx n="81" d="100"/>
          <a:sy n="81" d="100"/>
        </p:scale>
        <p:origin x="17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presProps" Target="presProps.xml"/><Relationship Id="rId68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. Carolina Palhares" userId="9f959e5320c3f784" providerId="LiveId" clId="{AB69C49B-66CC-47A3-AF7D-8FD8E92F113F}"/>
    <pc:docChg chg="undo custSel addSld modSld sldOrd">
      <pc:chgData name=". Carolina Palhares" userId="9f959e5320c3f784" providerId="LiveId" clId="{AB69C49B-66CC-47A3-AF7D-8FD8E92F113F}" dt="2026-01-22T01:48:26.391" v="1310" actId="20577"/>
      <pc:docMkLst>
        <pc:docMk/>
      </pc:docMkLst>
      <pc:sldChg chg="modSp mod modNotesTx">
        <pc:chgData name=". Carolina Palhares" userId="9f959e5320c3f784" providerId="LiveId" clId="{AB69C49B-66CC-47A3-AF7D-8FD8E92F113F}" dt="2026-01-22T01:02:32.701" v="319" actId="20577"/>
        <pc:sldMkLst>
          <pc:docMk/>
          <pc:sldMk cId="2548620102" sldId="256"/>
        </pc:sldMkLst>
        <pc:spChg chg="mod">
          <ac:chgData name=". Carolina Palhares" userId="9f959e5320c3f784" providerId="LiveId" clId="{AB69C49B-66CC-47A3-AF7D-8FD8E92F113F}" dt="2026-01-22T01:01:23.589" v="199" actId="20577"/>
          <ac:spMkLst>
            <pc:docMk/>
            <pc:sldMk cId="2548620102" sldId="256"/>
            <ac:spMk id="2" creationId="{22412784-CC83-FE33-223E-9925898BE46C}"/>
          </ac:spMkLst>
        </pc:spChg>
      </pc:sldChg>
      <pc:sldChg chg="modNotesTx">
        <pc:chgData name=". Carolina Palhares" userId="9f959e5320c3f784" providerId="LiveId" clId="{AB69C49B-66CC-47A3-AF7D-8FD8E92F113F}" dt="2026-01-22T01:48:26.391" v="1310" actId="20577"/>
        <pc:sldMkLst>
          <pc:docMk/>
          <pc:sldMk cId="1560826905" sldId="259"/>
        </pc:sldMkLst>
      </pc:sldChg>
      <pc:sldChg chg="modSp mod">
        <pc:chgData name=". Carolina Palhares" userId="9f959e5320c3f784" providerId="LiveId" clId="{AB69C49B-66CC-47A3-AF7D-8FD8E92F113F}" dt="2026-01-22T01:20:44.379" v="639" actId="20577"/>
        <pc:sldMkLst>
          <pc:docMk/>
          <pc:sldMk cId="2411895159" sldId="267"/>
        </pc:sldMkLst>
        <pc:spChg chg="mod">
          <ac:chgData name=". Carolina Palhares" userId="9f959e5320c3f784" providerId="LiveId" clId="{AB69C49B-66CC-47A3-AF7D-8FD8E92F113F}" dt="2026-01-22T01:20:44.379" v="639" actId="20577"/>
          <ac:spMkLst>
            <pc:docMk/>
            <pc:sldMk cId="2411895159" sldId="267"/>
            <ac:spMk id="2" creationId="{0D0D13EC-7FF4-4A94-138C-1D2213871F42}"/>
          </ac:spMkLst>
        </pc:spChg>
        <pc:spChg chg="mod">
          <ac:chgData name=". Carolina Palhares" userId="9f959e5320c3f784" providerId="LiveId" clId="{AB69C49B-66CC-47A3-AF7D-8FD8E92F113F}" dt="2026-01-22T01:20:33.577" v="607" actId="20577"/>
          <ac:spMkLst>
            <pc:docMk/>
            <pc:sldMk cId="2411895159" sldId="267"/>
            <ac:spMk id="3" creationId="{A757A175-56F1-473C-687F-82E8E7DE05BD}"/>
          </ac:spMkLst>
        </pc:spChg>
      </pc:sldChg>
      <pc:sldChg chg="modSp mod">
        <pc:chgData name=". Carolina Palhares" userId="9f959e5320c3f784" providerId="LiveId" clId="{AB69C49B-66CC-47A3-AF7D-8FD8E92F113F}" dt="2026-01-22T00:59:47.130" v="52" actId="20577"/>
        <pc:sldMkLst>
          <pc:docMk/>
          <pc:sldMk cId="3849993979" sldId="269"/>
        </pc:sldMkLst>
        <pc:spChg chg="mod">
          <ac:chgData name=". Carolina Palhares" userId="9f959e5320c3f784" providerId="LiveId" clId="{AB69C49B-66CC-47A3-AF7D-8FD8E92F113F}" dt="2026-01-22T00:59:47.130" v="52" actId="20577"/>
          <ac:spMkLst>
            <pc:docMk/>
            <pc:sldMk cId="3849993979" sldId="269"/>
            <ac:spMk id="3" creationId="{E779FBC5-B3B2-F5DF-A940-313F9CDB34FF}"/>
          </ac:spMkLst>
        </pc:spChg>
      </pc:sldChg>
      <pc:sldChg chg="mod modShow">
        <pc:chgData name=". Carolina Palhares" userId="9f959e5320c3f784" providerId="LiveId" clId="{AB69C49B-66CC-47A3-AF7D-8FD8E92F113F}" dt="2026-01-22T00:57:27.413" v="0" actId="729"/>
        <pc:sldMkLst>
          <pc:docMk/>
          <pc:sldMk cId="1047262760" sldId="278"/>
        </pc:sldMkLst>
      </pc:sldChg>
      <pc:sldChg chg="mod ord modShow">
        <pc:chgData name=". Carolina Palhares" userId="9f959e5320c3f784" providerId="LiveId" clId="{AB69C49B-66CC-47A3-AF7D-8FD8E92F113F}" dt="2026-01-22T01:06:24.668" v="442"/>
        <pc:sldMkLst>
          <pc:docMk/>
          <pc:sldMk cId="386002439" sldId="279"/>
        </pc:sldMkLst>
      </pc:sldChg>
      <pc:sldChg chg="modSp mod ord modShow">
        <pc:chgData name=". Carolina Palhares" userId="9f959e5320c3f784" providerId="LiveId" clId="{AB69C49B-66CC-47A3-AF7D-8FD8E92F113F}" dt="2026-01-22T01:05:45.359" v="440"/>
        <pc:sldMkLst>
          <pc:docMk/>
          <pc:sldMk cId="1751976142" sldId="280"/>
        </pc:sldMkLst>
        <pc:spChg chg="mod">
          <ac:chgData name=". Carolina Palhares" userId="9f959e5320c3f784" providerId="LiveId" clId="{AB69C49B-66CC-47A3-AF7D-8FD8E92F113F}" dt="2026-01-22T01:05:45.359" v="440"/>
          <ac:spMkLst>
            <pc:docMk/>
            <pc:sldMk cId="1751976142" sldId="280"/>
            <ac:spMk id="3" creationId="{0AAD9848-4C90-3135-AAFF-7DBAE846B880}"/>
          </ac:spMkLst>
        </pc:spChg>
      </pc:sldChg>
      <pc:sldChg chg="mod modShow">
        <pc:chgData name=". Carolina Palhares" userId="9f959e5320c3f784" providerId="LiveId" clId="{AB69C49B-66CC-47A3-AF7D-8FD8E92F113F}" dt="2026-01-22T00:57:57.913" v="3" actId="729"/>
        <pc:sldMkLst>
          <pc:docMk/>
          <pc:sldMk cId="1623148956" sldId="281"/>
        </pc:sldMkLst>
      </pc:sldChg>
      <pc:sldChg chg="mod modShow">
        <pc:chgData name=". Carolina Palhares" userId="9f959e5320c3f784" providerId="LiveId" clId="{AB69C49B-66CC-47A3-AF7D-8FD8E92F113F}" dt="2026-01-22T01:17:29.863" v="557" actId="729"/>
        <pc:sldMkLst>
          <pc:docMk/>
          <pc:sldMk cId="71860165" sldId="282"/>
        </pc:sldMkLst>
      </pc:sldChg>
      <pc:sldChg chg="mod modShow">
        <pc:chgData name=". Carolina Palhares" userId="9f959e5320c3f784" providerId="LiveId" clId="{AB69C49B-66CC-47A3-AF7D-8FD8E92F113F}" dt="2026-01-22T00:58:12.430" v="4" actId="729"/>
        <pc:sldMkLst>
          <pc:docMk/>
          <pc:sldMk cId="1616577131" sldId="283"/>
        </pc:sldMkLst>
      </pc:sldChg>
      <pc:sldChg chg="mod modShow">
        <pc:chgData name=". Carolina Palhares" userId="9f959e5320c3f784" providerId="LiveId" clId="{AB69C49B-66CC-47A3-AF7D-8FD8E92F113F}" dt="2026-01-22T00:58:21.245" v="5" actId="729"/>
        <pc:sldMkLst>
          <pc:docMk/>
          <pc:sldMk cId="3606254176" sldId="284"/>
        </pc:sldMkLst>
      </pc:sldChg>
      <pc:sldChg chg="mod modShow">
        <pc:chgData name=". Carolina Palhares" userId="9f959e5320c3f784" providerId="LiveId" clId="{AB69C49B-66CC-47A3-AF7D-8FD8E92F113F}" dt="2026-01-22T00:58:27.765" v="6" actId="729"/>
        <pc:sldMkLst>
          <pc:docMk/>
          <pc:sldMk cId="2755020721" sldId="288"/>
        </pc:sldMkLst>
      </pc:sldChg>
      <pc:sldChg chg="mod modShow">
        <pc:chgData name=". Carolina Palhares" userId="9f959e5320c3f784" providerId="LiveId" clId="{AB69C49B-66CC-47A3-AF7D-8FD8E92F113F}" dt="2026-01-22T00:58:37.401" v="7" actId="729"/>
        <pc:sldMkLst>
          <pc:docMk/>
          <pc:sldMk cId="1519345657" sldId="291"/>
        </pc:sldMkLst>
      </pc:sldChg>
      <pc:sldChg chg="modSp mod modShow">
        <pc:chgData name=". Carolina Palhares" userId="9f959e5320c3f784" providerId="LiveId" clId="{AB69C49B-66CC-47A3-AF7D-8FD8E92F113F}" dt="2026-01-22T01:48:11.362" v="1286" actId="20577"/>
        <pc:sldMkLst>
          <pc:docMk/>
          <pc:sldMk cId="710485701" sldId="294"/>
        </pc:sldMkLst>
        <pc:spChg chg="mod">
          <ac:chgData name=". Carolina Palhares" userId="9f959e5320c3f784" providerId="LiveId" clId="{AB69C49B-66CC-47A3-AF7D-8FD8E92F113F}" dt="2026-01-22T01:48:11.362" v="1286" actId="20577"/>
          <ac:spMkLst>
            <pc:docMk/>
            <pc:sldMk cId="710485701" sldId="294"/>
            <ac:spMk id="3" creationId="{1900B603-2D90-2F62-6FBD-C1F0ECE4EEDB}"/>
          </ac:spMkLst>
        </pc:spChg>
      </pc:sldChg>
      <pc:sldChg chg="mod modShow">
        <pc:chgData name=". Carolina Palhares" userId="9f959e5320c3f784" providerId="LiveId" clId="{AB69C49B-66CC-47A3-AF7D-8FD8E92F113F}" dt="2026-01-22T00:58:50.370" v="9" actId="729"/>
        <pc:sldMkLst>
          <pc:docMk/>
          <pc:sldMk cId="206175232" sldId="295"/>
        </pc:sldMkLst>
      </pc:sldChg>
      <pc:sldChg chg="mod modShow">
        <pc:chgData name=". Carolina Palhares" userId="9f959e5320c3f784" providerId="LiveId" clId="{AB69C49B-66CC-47A3-AF7D-8FD8E92F113F}" dt="2026-01-22T00:58:57.636" v="10" actId="729"/>
        <pc:sldMkLst>
          <pc:docMk/>
          <pc:sldMk cId="528466928" sldId="297"/>
        </pc:sldMkLst>
      </pc:sldChg>
      <pc:sldChg chg="mod modShow">
        <pc:chgData name=". Carolina Palhares" userId="9f959e5320c3f784" providerId="LiveId" clId="{AB69C49B-66CC-47A3-AF7D-8FD8E92F113F}" dt="2026-01-22T00:59:07.289" v="11" actId="729"/>
        <pc:sldMkLst>
          <pc:docMk/>
          <pc:sldMk cId="2007761767" sldId="300"/>
        </pc:sldMkLst>
      </pc:sldChg>
      <pc:sldChg chg="mod modShow">
        <pc:chgData name=". Carolina Palhares" userId="9f959e5320c3f784" providerId="LiveId" clId="{AB69C49B-66CC-47A3-AF7D-8FD8E92F113F}" dt="2026-01-22T00:59:13.432" v="12" actId="729"/>
        <pc:sldMkLst>
          <pc:docMk/>
          <pc:sldMk cId="1004979074" sldId="301"/>
        </pc:sldMkLst>
      </pc:sldChg>
      <pc:sldChg chg="mod modShow">
        <pc:chgData name=". Carolina Palhares" userId="9f959e5320c3f784" providerId="LiveId" clId="{AB69C49B-66CC-47A3-AF7D-8FD8E92F113F}" dt="2026-01-22T00:59:20.572" v="13" actId="729"/>
        <pc:sldMkLst>
          <pc:docMk/>
          <pc:sldMk cId="1634338159" sldId="303"/>
        </pc:sldMkLst>
      </pc:sldChg>
      <pc:sldChg chg="modSp add mod ord">
        <pc:chgData name=". Carolina Palhares" userId="9f959e5320c3f784" providerId="LiveId" clId="{AB69C49B-66CC-47A3-AF7D-8FD8E92F113F}" dt="2026-01-22T01:06:31.585" v="444"/>
        <pc:sldMkLst>
          <pc:docMk/>
          <pc:sldMk cId="3801208820" sldId="304"/>
        </pc:sldMkLst>
        <pc:spChg chg="mod">
          <ac:chgData name=". Carolina Palhares" userId="9f959e5320c3f784" providerId="LiveId" clId="{AB69C49B-66CC-47A3-AF7D-8FD8E92F113F}" dt="2026-01-22T01:00:42.986" v="149" actId="20577"/>
          <ac:spMkLst>
            <pc:docMk/>
            <pc:sldMk cId="3801208820" sldId="304"/>
            <ac:spMk id="3" creationId="{845EA516-2862-1AC6-91A4-1027FECB55EA}"/>
          </ac:spMkLst>
        </pc:spChg>
      </pc:sldChg>
      <pc:sldChg chg="modSp add mod ord">
        <pc:chgData name=". Carolina Palhares" userId="9f959e5320c3f784" providerId="LiveId" clId="{AB69C49B-66CC-47A3-AF7D-8FD8E92F113F}" dt="2026-01-22T01:16:41.265" v="556" actId="20577"/>
        <pc:sldMkLst>
          <pc:docMk/>
          <pc:sldMk cId="1716315332" sldId="305"/>
        </pc:sldMkLst>
        <pc:spChg chg="mod">
          <ac:chgData name=". Carolina Palhares" userId="9f959e5320c3f784" providerId="LiveId" clId="{AB69C49B-66CC-47A3-AF7D-8FD8E92F113F}" dt="2026-01-22T01:16:41.265" v="556" actId="20577"/>
          <ac:spMkLst>
            <pc:docMk/>
            <pc:sldMk cId="1716315332" sldId="305"/>
            <ac:spMk id="2" creationId="{76D5C771-4BBB-B056-3D9D-E9C538627E4F}"/>
          </ac:spMkLst>
        </pc:spChg>
      </pc:sldChg>
      <pc:sldChg chg="modSp new mod">
        <pc:chgData name=". Carolina Palhares" userId="9f959e5320c3f784" providerId="LiveId" clId="{AB69C49B-66CC-47A3-AF7D-8FD8E92F113F}" dt="2026-01-22T01:14:39.592" v="470" actId="20577"/>
        <pc:sldMkLst>
          <pc:docMk/>
          <pc:sldMk cId="3348736939" sldId="306"/>
        </pc:sldMkLst>
        <pc:spChg chg="mod">
          <ac:chgData name=". Carolina Palhares" userId="9f959e5320c3f784" providerId="LiveId" clId="{AB69C49B-66CC-47A3-AF7D-8FD8E92F113F}" dt="2026-01-22T01:14:39.592" v="470" actId="20577"/>
          <ac:spMkLst>
            <pc:docMk/>
            <pc:sldMk cId="3348736939" sldId="306"/>
            <ac:spMk id="2" creationId="{4B800B07-E804-1EA3-3EB6-F6D2F8C40044}"/>
          </ac:spMkLst>
        </pc:spChg>
      </pc:sldChg>
      <pc:sldChg chg="add">
        <pc:chgData name=". Carolina Palhares" userId="9f959e5320c3f784" providerId="LiveId" clId="{AB69C49B-66CC-47A3-AF7D-8FD8E92F113F}" dt="2026-01-22T01:03:19.263" v="331" actId="2890"/>
        <pc:sldMkLst>
          <pc:docMk/>
          <pc:sldMk cId="1396436285" sldId="307"/>
        </pc:sldMkLst>
      </pc:sldChg>
      <pc:sldChg chg="addSp delSp modSp new mod modClrScheme chgLayout">
        <pc:chgData name=". Carolina Palhares" userId="9f959e5320c3f784" providerId="LiveId" clId="{AB69C49B-66CC-47A3-AF7D-8FD8E92F113F}" dt="2026-01-22T01:15:58.236" v="531" actId="20577"/>
        <pc:sldMkLst>
          <pc:docMk/>
          <pc:sldMk cId="1810433727" sldId="308"/>
        </pc:sldMkLst>
        <pc:spChg chg="del mod ord">
          <ac:chgData name=". Carolina Palhares" userId="9f959e5320c3f784" providerId="LiveId" clId="{AB69C49B-66CC-47A3-AF7D-8FD8E92F113F}" dt="2026-01-22T01:14:59.483" v="472" actId="700"/>
          <ac:spMkLst>
            <pc:docMk/>
            <pc:sldMk cId="1810433727" sldId="308"/>
            <ac:spMk id="2" creationId="{2C0A34DE-1758-A831-F847-D7905604111A}"/>
          </ac:spMkLst>
        </pc:spChg>
        <pc:spChg chg="del">
          <ac:chgData name=". Carolina Palhares" userId="9f959e5320c3f784" providerId="LiveId" clId="{AB69C49B-66CC-47A3-AF7D-8FD8E92F113F}" dt="2026-01-22T01:14:59.483" v="472" actId="700"/>
          <ac:spMkLst>
            <pc:docMk/>
            <pc:sldMk cId="1810433727" sldId="308"/>
            <ac:spMk id="3" creationId="{55AF4D75-AAB2-2E9D-363C-712038EB3598}"/>
          </ac:spMkLst>
        </pc:spChg>
        <pc:spChg chg="del mod ord">
          <ac:chgData name=". Carolina Palhares" userId="9f959e5320c3f784" providerId="LiveId" clId="{AB69C49B-66CC-47A3-AF7D-8FD8E92F113F}" dt="2026-01-22T01:14:59.483" v="472" actId="700"/>
          <ac:spMkLst>
            <pc:docMk/>
            <pc:sldMk cId="1810433727" sldId="308"/>
            <ac:spMk id="4" creationId="{EBFAB0E9-8F2B-5CB3-D6AD-2F0C5DF07BC9}"/>
          </ac:spMkLst>
        </pc:spChg>
        <pc:spChg chg="del">
          <ac:chgData name=". Carolina Palhares" userId="9f959e5320c3f784" providerId="LiveId" clId="{AB69C49B-66CC-47A3-AF7D-8FD8E92F113F}" dt="2026-01-22T01:14:59.483" v="472" actId="700"/>
          <ac:spMkLst>
            <pc:docMk/>
            <pc:sldMk cId="1810433727" sldId="308"/>
            <ac:spMk id="5" creationId="{3BC900A9-F66F-B92D-4696-8151C344A644}"/>
          </ac:spMkLst>
        </pc:spChg>
        <pc:spChg chg="del mod ord">
          <ac:chgData name=". Carolina Palhares" userId="9f959e5320c3f784" providerId="LiveId" clId="{AB69C49B-66CC-47A3-AF7D-8FD8E92F113F}" dt="2026-01-22T01:14:59.483" v="472" actId="700"/>
          <ac:spMkLst>
            <pc:docMk/>
            <pc:sldMk cId="1810433727" sldId="308"/>
            <ac:spMk id="6" creationId="{AF47FCFE-F32B-747E-F494-CD3B69AFA304}"/>
          </ac:spMkLst>
        </pc:spChg>
        <pc:spChg chg="add mod ord">
          <ac:chgData name=". Carolina Palhares" userId="9f959e5320c3f784" providerId="LiveId" clId="{AB69C49B-66CC-47A3-AF7D-8FD8E92F113F}" dt="2026-01-22T01:15:58.236" v="531" actId="20577"/>
          <ac:spMkLst>
            <pc:docMk/>
            <pc:sldMk cId="1810433727" sldId="308"/>
            <ac:spMk id="7" creationId="{0B826118-9DF6-0914-8C6D-A226F81AEC3E}"/>
          </ac:spMkLst>
        </pc:spChg>
        <pc:spChg chg="add mod ord">
          <ac:chgData name=". Carolina Palhares" userId="9f959e5320c3f784" providerId="LiveId" clId="{AB69C49B-66CC-47A3-AF7D-8FD8E92F113F}" dt="2026-01-22T01:15:46.453" v="527" actId="20577"/>
          <ac:spMkLst>
            <pc:docMk/>
            <pc:sldMk cId="1810433727" sldId="308"/>
            <ac:spMk id="8" creationId="{05AA2153-DF47-AC9B-A886-D6C76847AA4E}"/>
          </ac:spMkLst>
        </pc:spChg>
        <pc:spChg chg="add mod ord">
          <ac:chgData name=". Carolina Palhares" userId="9f959e5320c3f784" providerId="LiveId" clId="{AB69C49B-66CC-47A3-AF7D-8FD8E92F113F}" dt="2026-01-22T01:15:50.292" v="528"/>
          <ac:spMkLst>
            <pc:docMk/>
            <pc:sldMk cId="1810433727" sldId="308"/>
            <ac:spMk id="9" creationId="{50286022-15C8-D3F5-550C-A4D77B86B564}"/>
          </ac:spMkLst>
        </pc:spChg>
      </pc:sldChg>
      <pc:sldChg chg="modSp add mod">
        <pc:chgData name=". Carolina Palhares" userId="9f959e5320c3f784" providerId="LiveId" clId="{AB69C49B-66CC-47A3-AF7D-8FD8E92F113F}" dt="2026-01-22T01:24:28.708" v="925" actId="6549"/>
        <pc:sldMkLst>
          <pc:docMk/>
          <pc:sldMk cId="2914229867" sldId="309"/>
        </pc:sldMkLst>
        <pc:spChg chg="mod">
          <ac:chgData name=". Carolina Palhares" userId="9f959e5320c3f784" providerId="LiveId" clId="{AB69C49B-66CC-47A3-AF7D-8FD8E92F113F}" dt="2026-01-22T01:21:54.022" v="671" actId="20577"/>
          <ac:spMkLst>
            <pc:docMk/>
            <pc:sldMk cId="2914229867" sldId="309"/>
            <ac:spMk id="2" creationId="{79C387B3-C557-2C76-DFC8-C9AE2CD28AA2}"/>
          </ac:spMkLst>
        </pc:spChg>
        <pc:spChg chg="mod">
          <ac:chgData name=". Carolina Palhares" userId="9f959e5320c3f784" providerId="LiveId" clId="{AB69C49B-66CC-47A3-AF7D-8FD8E92F113F}" dt="2026-01-22T01:24:28.708" v="925" actId="6549"/>
          <ac:spMkLst>
            <pc:docMk/>
            <pc:sldMk cId="2914229867" sldId="309"/>
            <ac:spMk id="4" creationId="{17175D6F-A71E-83B8-B943-DCF7676D499B}"/>
          </ac:spMkLst>
        </pc:spChg>
      </pc:sldChg>
      <pc:sldChg chg="modSp add mod modNotesTx">
        <pc:chgData name=". Carolina Palhares" userId="9f959e5320c3f784" providerId="LiveId" clId="{AB69C49B-66CC-47A3-AF7D-8FD8E92F113F}" dt="2026-01-22T01:24:24.057" v="924" actId="20577"/>
        <pc:sldMkLst>
          <pc:docMk/>
          <pc:sldMk cId="167243754" sldId="310"/>
        </pc:sldMkLst>
        <pc:spChg chg="mod">
          <ac:chgData name=". Carolina Palhares" userId="9f959e5320c3f784" providerId="LiveId" clId="{AB69C49B-66CC-47A3-AF7D-8FD8E92F113F}" dt="2026-01-22T01:22:48.334" v="779" actId="20577"/>
          <ac:spMkLst>
            <pc:docMk/>
            <pc:sldMk cId="167243754" sldId="310"/>
            <ac:spMk id="2" creationId="{709908AD-CD45-6307-3830-21C3057AA0B4}"/>
          </ac:spMkLst>
        </pc:spChg>
        <pc:spChg chg="mod">
          <ac:chgData name=". Carolina Palhares" userId="9f959e5320c3f784" providerId="LiveId" clId="{AB69C49B-66CC-47A3-AF7D-8FD8E92F113F}" dt="2026-01-22T01:23:13.692" v="884" actId="20577"/>
          <ac:spMkLst>
            <pc:docMk/>
            <pc:sldMk cId="167243754" sldId="310"/>
            <ac:spMk id="3" creationId="{A15CAB68-E16D-C885-3A1A-1753D2A71F41}"/>
          </ac:spMkLst>
        </pc:spChg>
      </pc:sldChg>
      <pc:sldChg chg="modSp add mod">
        <pc:chgData name=". Carolina Palhares" userId="9f959e5320c3f784" providerId="LiveId" clId="{AB69C49B-66CC-47A3-AF7D-8FD8E92F113F}" dt="2026-01-22T01:28:31.393" v="1227" actId="20577"/>
        <pc:sldMkLst>
          <pc:docMk/>
          <pc:sldMk cId="2103695895" sldId="311"/>
        </pc:sldMkLst>
        <pc:spChg chg="mod">
          <ac:chgData name=". Carolina Palhares" userId="9f959e5320c3f784" providerId="LiveId" clId="{AB69C49B-66CC-47A3-AF7D-8FD8E92F113F}" dt="2026-01-22T01:24:00.016" v="923" actId="20577"/>
          <ac:spMkLst>
            <pc:docMk/>
            <pc:sldMk cId="2103695895" sldId="311"/>
            <ac:spMk id="2" creationId="{C8A12D8C-7675-9AE0-1F31-E19595B56EDE}"/>
          </ac:spMkLst>
        </pc:spChg>
        <pc:spChg chg="mod">
          <ac:chgData name=". Carolina Palhares" userId="9f959e5320c3f784" providerId="LiveId" clId="{AB69C49B-66CC-47A3-AF7D-8FD8E92F113F}" dt="2026-01-22T01:28:31.393" v="1227" actId="20577"/>
          <ac:spMkLst>
            <pc:docMk/>
            <pc:sldMk cId="2103695895" sldId="311"/>
            <ac:spMk id="3" creationId="{6A787BDF-284E-2248-61F1-9F2D6CFC325F}"/>
          </ac:spMkLst>
        </pc:spChg>
      </pc:sldChg>
      <pc:sldChg chg="modSp add mod modNotesTx">
        <pc:chgData name=". Carolina Palhares" userId="9f959e5320c3f784" providerId="LiveId" clId="{AB69C49B-66CC-47A3-AF7D-8FD8E92F113F}" dt="2026-01-22T01:28:40.965" v="1249" actId="20577"/>
        <pc:sldMkLst>
          <pc:docMk/>
          <pc:sldMk cId="2923965419" sldId="312"/>
        </pc:sldMkLst>
        <pc:spChg chg="mod">
          <ac:chgData name=". Carolina Palhares" userId="9f959e5320c3f784" providerId="LiveId" clId="{AB69C49B-66CC-47A3-AF7D-8FD8E92F113F}" dt="2026-01-22T01:27:33.429" v="1144" actId="27636"/>
          <ac:spMkLst>
            <pc:docMk/>
            <pc:sldMk cId="2923965419" sldId="312"/>
            <ac:spMk id="5" creationId="{67D44AAC-0A19-CD86-4E6C-A24C914E5EB3}"/>
          </ac:spMkLst>
        </pc:spChg>
        <pc:spChg chg="mod">
          <ac:chgData name=". Carolina Palhares" userId="9f959e5320c3f784" providerId="LiveId" clId="{AB69C49B-66CC-47A3-AF7D-8FD8E92F113F}" dt="2026-01-22T01:27:35.580" v="1148" actId="20577"/>
          <ac:spMkLst>
            <pc:docMk/>
            <pc:sldMk cId="2923965419" sldId="312"/>
            <ac:spMk id="7" creationId="{2F36A8E1-5DD2-9681-2CA8-E0814C811F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D3B92-A42B-4A71-99F2-D80CEE920AD0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C8A48-EF07-4186-817D-5B9E8C65E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734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vepdf.com/pt/comprimir_pdf" TargetMode="External"/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5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81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EDF73-0B7C-E86E-29BB-04702FC76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8490D47-159E-7343-1C3D-1CF08DFA3C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56E2783-0992-80C7-49C1-C4A0674F59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E0C6CE-6C8D-3C18-3B0B-C65E1AFC79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743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1ACE8-DBA0-9D6D-20DB-4EC922BBF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7E2D7CC-BD34-CE64-970B-4CBC815E7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BD8325C-626C-B576-AA96-7F15460BE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1043818-B960-F49E-9666-BDC114162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84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4A504-5BE3-8A80-B4D8-1332418F7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10FA8A7-18BF-365C-E6E5-B6620AA36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9D70C97-9D42-FAA7-33EB-239E551F3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A0F530-4A6A-ABBD-9A74-FF5282F58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6487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B7021-B044-B993-F32B-325BED94B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489DC32-9882-84EF-B1BF-90AD031B8A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1ED68D8-9BFC-AE12-6204-27D3E4FDC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738460-CA49-28E4-94C0-1460C49F1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314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Reúna imagens legíveis dos seus certificados e declarações de cursos e oficinas que participou, caso possua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Caso não possua certificado ou declaração de participação em cursos e oficinas, apague este slide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622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3098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135A4-53FE-7F87-3B59-D4CA8FAE1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2A90C68-C02F-BC9B-3ABB-A949385C0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8D9FE53-8CF9-E6D0-E051-1B7C3D6D9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BAE844-3F02-9A6E-A792-027A416D7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1750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637EE-3D9A-7DBD-41E2-FF3ADFD6A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33BA99C-377F-213C-63CC-0AF2FC097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BDA34BB-0959-58A1-11AB-7A23B4099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F6C980-8083-E589-59FC-E9DA12BC8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1515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D7C9F-A876-0F35-21D5-C11A30857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7E25B5E-6C4E-8EA0-0F94-5111A0828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FC8B1DD-06C3-6B7E-8320-0D045F9FB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882C0B2-F763-C289-C7A1-45746151C8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54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completo da entidade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a sigla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a cidade/UF de sede e/ou abrangência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200" dirty="0" err="1">
                <a:solidFill>
                  <a:srgbClr val="444444"/>
                </a:solidFill>
                <a:latin typeface="Aptos"/>
              </a:rPr>
              <a:t>Escreva</a:t>
            </a:r>
            <a:r>
              <a:rPr lang="en-US" sz="1200" dirty="0">
                <a:solidFill>
                  <a:srgbClr val="444444"/>
                </a:solidFill>
                <a:latin typeface="Aptos"/>
              </a:rPr>
              <a:t> o </a:t>
            </a:r>
            <a:r>
              <a:rPr lang="en-US" sz="1200" dirty="0" err="1">
                <a:solidFill>
                  <a:srgbClr val="444444"/>
                </a:solidFill>
                <a:latin typeface="Aptos"/>
              </a:rPr>
              <a:t>ano</a:t>
            </a:r>
            <a:r>
              <a:rPr lang="en-US" sz="1200" dirty="0">
                <a:solidFill>
                  <a:srgbClr val="444444"/>
                </a:solidFill>
                <a:latin typeface="Aptos"/>
              </a:rPr>
              <a:t> do </a:t>
            </a:r>
            <a:r>
              <a:rPr lang="en-US" sz="1200" dirty="0" err="1">
                <a:solidFill>
                  <a:srgbClr val="444444"/>
                </a:solidFill>
                <a:latin typeface="Aptos"/>
              </a:rPr>
              <a:t>portfólio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a logomarca da entidade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1900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740F7-16C6-0ECC-9B71-8AC994A9F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369157E-5DF8-C7E4-31D4-54C31A6CF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355CAE7-8449-F8E5-61E0-5EA492092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0D4446-D800-23D8-0BEB-1F8DA3E0A0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8162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FB5E-4FF5-F448-578F-954F16EBD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0003281-8B6C-ACB3-94C4-BFAB90C4A3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5F77EB8-C3EA-39A3-7224-FC77F638C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7EC7BD-969F-A10C-0839-9D92963BA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2726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9835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Reúna imagens legíveis das declarações ou registro fotográfico de feiras, exposições, eventos, que participou como artesão, caso possua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participação em feiras e eventos.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3356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da(o) artesã(o) no evento (pode ser foto, declaração, cartaz, folheto, lista de selecionados onde conste o teu nome, outros)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Uma imagem por evento é suficiente para fins de comprovação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212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6041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Reúna imagens que comprove materiais de apoio como: maquineta de cartão, embalagem, etiqueta, cartão de visita .</a:t>
            </a:r>
            <a:endParaRPr lang="pt-BR" dirty="0">
              <a:solidFill>
                <a:srgbClr val="262626"/>
              </a:solidFill>
              <a:latin typeface="Avenir Next LT Pro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divulgação nas redes sociais.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9257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6E0DF-7071-A5BB-4248-03346C49D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E82DCEC-D393-2DD9-82C3-B43A08E68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4D95A1E-3EC5-E9B3-1B1E-B82143DDBF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5761F9-857F-295E-B527-E9EED095B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4451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CBF96-F418-1D9E-624A-936BC6BA8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B7E33EA-DE57-902B-6DDC-979210E9E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D9ACF50-1AD5-21F6-B03A-97BF93CEE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7E0752-F97D-5511-736F-57A2CA111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3225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2245F-E302-571F-231E-FDD5FD41F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5C6D577-8A53-07D4-B827-F7D1E4266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B5CAB52-3692-910B-754E-810C1FD7D1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5558B47-F2A2-34C3-41CE-126BD79692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75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rgbClr val="000000"/>
                </a:solidFill>
                <a:latin typeface="Aptos"/>
              </a:rPr>
              <a:t>Elabore uma breve descrição (o que é , o que faz, por que faz), ações e projetos realizados, história,  valores e missões, tempo de atuação, comunidade envolvida, identidade cultural ou territorial, técnicas tradicionais difundidas.</a:t>
            </a:r>
            <a:endParaRPr lang="en-US" sz="16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16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rgbClr val="000000"/>
                </a:solidFill>
                <a:latin typeface="Aptos"/>
              </a:rPr>
              <a:t>Ex. </a:t>
            </a:r>
            <a:r>
              <a:rPr lang="pt-BR" sz="2400" dirty="0"/>
              <a:t>A </a:t>
            </a:r>
            <a:r>
              <a:rPr lang="pt-BR" sz="2400" b="1" dirty="0"/>
              <a:t>[Nome da Entidade]</a:t>
            </a:r>
            <a:r>
              <a:rPr lang="pt-BR" sz="2400" dirty="0"/>
              <a:t>, fundada em </a:t>
            </a:r>
            <a:r>
              <a:rPr lang="pt-BR" sz="2400" b="1" dirty="0"/>
              <a:t>[ano]</a:t>
            </a:r>
            <a:r>
              <a:rPr lang="pt-BR" sz="2400" dirty="0"/>
              <a:t>, é uma organização representativa de artesãos do </a:t>
            </a:r>
            <a:r>
              <a:rPr lang="pt-BR" sz="2400" b="1" dirty="0"/>
              <a:t>[município/território]</a:t>
            </a:r>
            <a:r>
              <a:rPr lang="pt-BR" sz="2400" dirty="0"/>
              <a:t>, dedicada à valorização, preservação e fortalecimento da produção artesanal local. Atuamos na promoção de técnicas tradicionais, na articulação de oportunidades de comercialização e na formação continuada de nossos associados.</a:t>
            </a:r>
            <a:br>
              <a:rPr lang="pt-BR" sz="2400" dirty="0"/>
            </a:br>
            <a:r>
              <a:rPr lang="pt-BR" sz="2400" dirty="0"/>
              <a:t>Nosso compromisso é garantir que o artesanato da nossa região continue expressando identidade, memória e inovação.</a:t>
            </a:r>
            <a:endParaRPr lang="pt-BR" sz="160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3788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5271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E5933-35F7-4780-08C0-AC63C494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DFD8074-99A4-8FFD-B744-5DEEE92ED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A8C20B9-0F9E-16B7-22FC-6991FE32A6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12DF2E-86BF-CA89-742C-D39B8F27D8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8231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FBA86-0AE2-3764-3AD1-6C740BF50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94547A8-82B4-04B6-D6B1-431E4C26E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BDBB9AB-6494-B076-9FE2-FB9832FE2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6C6F4F-B06B-F5FF-1B41-89B1B368F7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9573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0891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 dirty="0"/>
              <a:t>Reúna imagens e links de matérias de jornal, sites que você foi notícia, prêmios e homenagens que recebeu, caso possua</a:t>
            </a:r>
          </a:p>
          <a:p>
            <a:pPr marL="228600" indent="-228600">
              <a:buFont typeface="+mj-lt"/>
              <a:buAutoNum type="arabicPeriod"/>
            </a:pPr>
            <a:r>
              <a:rPr lang="pt-BR" dirty="0"/>
              <a:t>Caso não possua tais comprovações, apague este slide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2841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5808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D2F70-CA59-ACE4-1584-63D705486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3BFCD55-43D4-6B35-D4AA-F51074A282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FC2404A-E3A5-79AB-ABEE-3DE055BBC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Coloque imagens legíveis matérias jornalísticas, prêmios e homenagens, caso possua, caso contrário apague este slide 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tipo de divulgação (entrevista ou matéria especial), prêmio,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a data de publicação da matéria jornalística, entrega do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veículo de comunicação ou instituição que concedeu 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a sua participação no curso ou oficina 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pPr marL="0" indent="0">
              <a:buFont typeface="+mj-lt"/>
              <a:buNone/>
            </a:pPr>
            <a:endParaRPr lang="pt-BR"/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252BEE-D9B1-F433-6019-007F9554FA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07495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19C07-984C-668F-4661-1422CD039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F506364-2441-AA69-54FB-B6E08FF492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CC58B9D-B794-C235-7396-02CA78BCB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Coloque imagens legíveis matérias jornalísticas, prêmios e homenagens, caso possua, caso contrário apague este slide 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tipo de divulgação (entrevista ou matéria especial), prêmio,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a data de publicação da matéria jornalística, entrega do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veículo de comunicação ou instituição que concedeu 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a sua participação no curso ou oficina 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pPr marL="0" indent="0">
              <a:buFont typeface="+mj-lt"/>
              <a:buNone/>
            </a:pPr>
            <a:endParaRPr lang="pt-BR"/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3ECAF3-2269-72A5-5948-62FDBBD777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3658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4ED59-046A-69D1-AE02-6EB9C198E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076D953-D5E6-641C-E87E-F9FED6BA9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6958D1E-3C8D-9558-9A9B-5102F2F0F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13AA09-1EB7-AF57-18BB-CE01BF97E0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49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735C4-FB61-E7BA-5E22-3F8C8296D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FEC62BA-941E-551A-FD03-D3037A809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F97EBB8-FB0B-A59C-DB40-6ACB48079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Reúna imagens e links de matérias de jornal, sites, contratos, notas fiscais, caso possua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Caso não possua tais comprovações, apague os slides referentes a ações e projetos realizados.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5DF87FF-F976-0EC8-5813-9320F5CFE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550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7187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8705A-C47F-E94F-57B3-EAAA754A5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33DA523-03C5-1994-7CAD-E51955A53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E7050-6CB9-ED40-B0D3-123728D93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Coloque imagens legíveis imagens e links de matérias de jornal, sites, contratos, notas fiscais, material gráfico, caso possua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Caso contrário apague este slide 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o nome do tipo de ação ou projeto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a data ou período da ação ou projeto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o local de realização da ação ou projeto (opcional)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OU copie a imagem e cole na tela &gt; ajuste o tamanho da imagem, se necessário</a:t>
            </a:r>
            <a:endParaRPr lang="pt-BR" sz="12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DE33C3-FBF8-441F-BA9F-066117D42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7106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Antes de finalizar seu portfólio, certifique-se de ler atentamente o edital ao qual ele será submetido. </a:t>
            </a:r>
          </a:p>
          <a:p>
            <a:r>
              <a:rPr lang="pt-BR" dirty="0"/>
              <a:t>Cada edital possui suas particularidades, como requisitos específicos, limites de páginas e critérios de pontuação que devem ser seguidos. Por isso, analise com cuidado e elabore seu portfólio conforme as exigências do edital. </a:t>
            </a:r>
          </a:p>
          <a:p>
            <a:r>
              <a:rPr lang="pt-BR" dirty="0"/>
              <a:t>Lembre-se de que todas as informações apresentadas devem ser comprovadas, seja por meio de postagens em redes sociais, matérias, certificados ou outros documentos.</a:t>
            </a:r>
          </a:p>
          <a:p>
            <a:r>
              <a:rPr lang="pt-BR" dirty="0"/>
              <a:t>Salve este documento em PDF para enviar para a inscrição em editais.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Antes de enviar o PDF, comprima o arquivo em </a:t>
            </a:r>
            <a:r>
              <a:rPr lang="pt-BR" sz="1200" b="1" dirty="0">
                <a:solidFill>
                  <a:srgbClr val="097233"/>
                </a:solidFill>
                <a:latin typeface="Tahoma"/>
                <a:cs typeface="Tahom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www.ilovepdf.com/pt/comprimir_pdf</a:t>
            </a:r>
            <a:endParaRPr lang="pt-BR" sz="1200" b="1" dirty="0">
              <a:solidFill>
                <a:srgbClr val="097233"/>
              </a:solidFill>
              <a:latin typeface="Tahoma"/>
              <a:cs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 dirty="0">
              <a:solidFill>
                <a:srgbClr val="097233"/>
              </a:solidFill>
              <a:latin typeface="Tahoma"/>
              <a:cs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srgbClr val="097233"/>
                </a:solidFill>
                <a:latin typeface="Tahoma"/>
                <a:cs typeface="Tahoma"/>
              </a:rPr>
              <a:t>Caso não queira usar o PowerPoint, pode fazer o portfólio online no www.canva.com/pt_br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>
              <a:solidFill>
                <a:srgbClr val="097233"/>
              </a:solidFill>
              <a:latin typeface="Tahoma"/>
              <a:cs typeface="Tahoma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396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Para facilitar a análise do portfólio, liste o nome dos artesãos cujos trabalhos estão inseridos neste portfólio.</a:t>
            </a:r>
          </a:p>
          <a:p>
            <a:r>
              <a:rPr lang="pt-BR" dirty="0"/>
              <a:t>Se preferir, pode organizar por ordem alfabética OU</a:t>
            </a:r>
          </a:p>
          <a:p>
            <a:r>
              <a:rPr lang="pt-BR" dirty="0"/>
              <a:t>Se a entidade representar artesãos de distintas categorias, podem dividir a lista dos nomes dos artesãos por grupos de técnica, por exemplo:</a:t>
            </a:r>
          </a:p>
          <a:p>
            <a:r>
              <a:rPr lang="pt-BR" b="1" dirty="0"/>
              <a:t>Bordado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/>
              <a:t>Tecelagem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/>
              <a:t>Cerâmica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399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9C60B-C465-153A-E5E7-3794E7F73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8891014-8D4F-17C9-0CAD-B8E7313F18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F7B7CE0-1D1F-DE07-95A8-EEE50E9D9D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artístico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completo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foto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Duplique a página para a quantidade de artesãos a serem representados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831FF7-BDA2-3F7E-A544-280EB204B0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355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Elabore uma breve descrição com apresentação (quem sou, o que faço, por que faço), formação acadêmica e profissional e experiência prática.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1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Ex. : [Nome da(o) artesã(o)] é um profissional dedicado à promoção e valorização do artesanato, atuando como [artesã(o), artista, instrutor(a), etc.] desde [ano de início]. É [autodidata ou com formação em [nome do curso]. Com experiência em produção artesanal na(s) técnica(s) de [nome das técnicas artesanais], já participou de diversos eventos como [nome dos principais eventos], contribuindo para a difusão do artesanato e o fortalecimento das identidades culturais brasileiras. Ao longo de sua trajetória, colaborou com [nome das instituições, coletivos e grupos produtivos], ampliando o acesso à qualificação e gerando impacto social por meio de instrutoria de cursos como: [inserir o nome dos cursos]. Seu trabalho segue comprometido com a criatividade, identidade cultural, habilidade e qualidade.</a:t>
            </a:r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087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as imagens de frente e verso da sua Carteira Nacional do Artesão ou Carteira Nacional de Mestre Artesão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tamanho, se necessário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783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Comprovação da atividade artesanal evidenciando: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Técnica e matéria-prima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Criatividade e originalidade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Referência à cultura popular, se houver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Expressão contemporânea, se houver</a:t>
            </a:r>
          </a:p>
          <a:p>
            <a:pPr marL="228600" indent="-228600">
              <a:buAutoNum type="arabicPeriod"/>
              <a:defRPr/>
            </a:pPr>
            <a:r>
              <a:rPr lang="pt-BR">
                <a:solidFill>
                  <a:srgbClr val="000000"/>
                </a:solidFill>
                <a:latin typeface="WordVisi_MSFontService"/>
              </a:rPr>
              <a:t>Processo produtivo, opcional</a:t>
            </a:r>
            <a:endParaRPr lang="pt-BR" b="0" i="0">
              <a:solidFill>
                <a:srgbClr val="000000"/>
              </a:solidFill>
              <a:effectLst/>
              <a:latin typeface="WordVisi_MSFontService"/>
            </a:endParaRPr>
          </a:p>
          <a:p>
            <a:pPr marL="228600" indent="-228600">
              <a:buFont typeface="Aptos Display" panose="02110004020202020204"/>
              <a:buAutoNum type="arabicPeriod"/>
            </a:pPr>
            <a:endParaRPr lang="pt-BR">
              <a:latin typeface="WordVisi_MSFontService"/>
            </a:endParaRP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9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3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5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2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0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2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7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8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0CB949-C01A-4AD9-5EBF-4385E321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Posterama"/>
              </a:rPr>
              <a:t>MODELO DE PORTFÓLIO</a:t>
            </a:r>
            <a:endParaRPr lang="pt-BR" dirty="0">
              <a:cs typeface="Posterama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FAFAC1-74B7-1DB4-F410-A9BE858E6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Este documento serve como uma base para a construção do seu portfólio, reunindo os principais elementos que ajudam a apresentar sua experiência e seus trabalhos de forma clara e objetiva. 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Recomendamos que cada entidade personalize o conteúdo, incluindo informações detalhadas, imagens, links e qualquer outro material que enriqueça a apresentação de sua atuação no artesanato.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047262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C67DE2-D8A4-08D1-1B10-AAEF4E07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(NOME E FOTO):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D9310D-1F19-B61F-4381-602C5146E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Escreva o nome artístico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Escreva o nome completo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foto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Duplique a página para a quantidade de artesãos a serem representados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Se preferir, pode fazer o portfólio separado dos artesãos associados.</a:t>
            </a:r>
          </a:p>
        </p:txBody>
      </p:sp>
    </p:spTree>
    <p:extLst>
      <p:ext uri="{BB962C8B-B14F-4D97-AF65-F5344CB8AC3E}">
        <p14:creationId xmlns:p14="http://schemas.microsoft.com/office/powerpoint/2010/main" val="386002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0DE3F0-74C4-23D5-469A-34AB3CDAC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9A8B89-482C-47DB-A26B-EDCA61068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6D5C771-4BBB-B056-3D9D-E9C53862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2782"/>
            <a:ext cx="5339937" cy="1339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700" dirty="0"/>
              <a:t>[Nome artístico]</a:t>
            </a:r>
            <a:br>
              <a:rPr lang="pt-BR" sz="3700" dirty="0"/>
            </a:br>
            <a:r>
              <a:rPr lang="pt-BR" sz="3700" dirty="0"/>
              <a:t>[Nome completo]</a:t>
            </a:r>
          </a:p>
        </p:txBody>
      </p:sp>
      <p:pic>
        <p:nvPicPr>
          <p:cNvPr id="4" name="Picture 3" descr="Gráfico, Gráfico de dispersão&#10;&#10;O conteúdo gerado por IA pode estar incorreto.">
            <a:extLst>
              <a:ext uri="{FF2B5EF4-FFF2-40B4-BE49-F238E27FC236}">
                <a16:creationId xmlns:a16="http://schemas.microsoft.com/office/drawing/2014/main" id="{769B8892-8C9D-D9B3-3ED9-D2D57AF257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816"/>
          <a:stretch>
            <a:fillRect/>
          </a:stretch>
        </p:blipFill>
        <p:spPr>
          <a:xfrm>
            <a:off x="9001819" y="1892410"/>
            <a:ext cx="3190181" cy="4965590"/>
          </a:xfrm>
          <a:custGeom>
            <a:avLst/>
            <a:gdLst/>
            <a:ahLst/>
            <a:cxnLst/>
            <a:rect l="l" t="t" r="r" b="b"/>
            <a:pathLst>
              <a:path w="4217017" h="6563884">
                <a:moveTo>
                  <a:pt x="675901" y="4170765"/>
                </a:moveTo>
                <a:cubicBezTo>
                  <a:pt x="852018" y="4160434"/>
                  <a:pt x="1017027" y="4274726"/>
                  <a:pt x="1064224" y="4451839"/>
                </a:cubicBezTo>
                <a:cubicBezTo>
                  <a:pt x="1118163" y="4654255"/>
                  <a:pt x="997801" y="4862070"/>
                  <a:pt x="795385" y="4916010"/>
                </a:cubicBezTo>
                <a:cubicBezTo>
                  <a:pt x="592970" y="4969950"/>
                  <a:pt x="385155" y="4849587"/>
                  <a:pt x="331215" y="4647172"/>
                </a:cubicBezTo>
                <a:cubicBezTo>
                  <a:pt x="277276" y="4444757"/>
                  <a:pt x="397638" y="4236941"/>
                  <a:pt x="600053" y="4183002"/>
                </a:cubicBezTo>
                <a:cubicBezTo>
                  <a:pt x="625355" y="4176259"/>
                  <a:pt x="650741" y="4172240"/>
                  <a:pt x="675901" y="4170765"/>
                </a:cubicBezTo>
                <a:close/>
                <a:moveTo>
                  <a:pt x="543852" y="921414"/>
                </a:moveTo>
                <a:cubicBezTo>
                  <a:pt x="811722" y="905703"/>
                  <a:pt x="1062695" y="1079537"/>
                  <a:pt x="1134481" y="1348920"/>
                </a:cubicBezTo>
                <a:cubicBezTo>
                  <a:pt x="1216521" y="1656787"/>
                  <a:pt x="1033452" y="1972870"/>
                  <a:pt x="725586" y="2054911"/>
                </a:cubicBezTo>
                <a:cubicBezTo>
                  <a:pt x="417719" y="2136950"/>
                  <a:pt x="101637" y="1953883"/>
                  <a:pt x="19596" y="1646015"/>
                </a:cubicBezTo>
                <a:cubicBezTo>
                  <a:pt x="-62444" y="1338149"/>
                  <a:pt x="120624" y="1022066"/>
                  <a:pt x="428490" y="940026"/>
                </a:cubicBezTo>
                <a:cubicBezTo>
                  <a:pt x="466974" y="929771"/>
                  <a:pt x="505586" y="923659"/>
                  <a:pt x="543852" y="921414"/>
                </a:cubicBezTo>
                <a:close/>
                <a:moveTo>
                  <a:pt x="2044475" y="819"/>
                </a:moveTo>
                <a:cubicBezTo>
                  <a:pt x="2087257" y="-925"/>
                  <a:pt x="2129301" y="110"/>
                  <a:pt x="2169902" y="4013"/>
                </a:cubicBezTo>
                <a:cubicBezTo>
                  <a:pt x="2799632" y="64551"/>
                  <a:pt x="2952614" y="802383"/>
                  <a:pt x="3411435" y="760758"/>
                </a:cubicBezTo>
                <a:cubicBezTo>
                  <a:pt x="3782694" y="727083"/>
                  <a:pt x="3887081" y="225818"/>
                  <a:pt x="4187238" y="96966"/>
                </a:cubicBezTo>
                <a:lnTo>
                  <a:pt x="4217017" y="87433"/>
                </a:lnTo>
                <a:lnTo>
                  <a:pt x="4217017" y="6563884"/>
                </a:lnTo>
                <a:lnTo>
                  <a:pt x="3530323" y="6563884"/>
                </a:lnTo>
                <a:lnTo>
                  <a:pt x="3532743" y="6557330"/>
                </a:lnTo>
                <a:cubicBezTo>
                  <a:pt x="3556774" y="6476516"/>
                  <a:pt x="3570654" y="6385198"/>
                  <a:pt x="3562251" y="6276697"/>
                </a:cubicBezTo>
                <a:cubicBezTo>
                  <a:pt x="3544583" y="6048780"/>
                  <a:pt x="3418330" y="5713141"/>
                  <a:pt x="3165018" y="5600097"/>
                </a:cubicBezTo>
                <a:cubicBezTo>
                  <a:pt x="2741033" y="5410896"/>
                  <a:pt x="2356375" y="6023361"/>
                  <a:pt x="1826648" y="5863510"/>
                </a:cubicBezTo>
                <a:cubicBezTo>
                  <a:pt x="1539314" y="5776829"/>
                  <a:pt x="1294875" y="5488710"/>
                  <a:pt x="1250187" y="5205399"/>
                </a:cubicBezTo>
                <a:cubicBezTo>
                  <a:pt x="1181698" y="4770973"/>
                  <a:pt x="1618207" y="4574457"/>
                  <a:pt x="1522931" y="4201951"/>
                </a:cubicBezTo>
                <a:cubicBezTo>
                  <a:pt x="1443858" y="3892760"/>
                  <a:pt x="1027431" y="3825857"/>
                  <a:pt x="815774" y="3424931"/>
                </a:cubicBezTo>
                <a:cubicBezTo>
                  <a:pt x="657518" y="3125180"/>
                  <a:pt x="746464" y="2865131"/>
                  <a:pt x="860729" y="2577331"/>
                </a:cubicBezTo>
                <a:cubicBezTo>
                  <a:pt x="1015221" y="2188197"/>
                  <a:pt x="1276291" y="2247448"/>
                  <a:pt x="1420024" y="1920526"/>
                </a:cubicBezTo>
                <a:cubicBezTo>
                  <a:pt x="1665855" y="1361394"/>
                  <a:pt x="1037502" y="887805"/>
                  <a:pt x="1278842" y="416352"/>
                </a:cubicBezTo>
                <a:cubicBezTo>
                  <a:pt x="1409318" y="161479"/>
                  <a:pt x="1744997" y="13031"/>
                  <a:pt x="2044475" y="819"/>
                </a:cubicBezTo>
                <a:close/>
              </a:path>
            </a:pathLst>
          </a:custGeom>
        </p:spPr>
      </p:pic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62F9EF2-50EB-3F34-68D6-AB7EFEC07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315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120C42-DBFC-10C0-1100-063A928D3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AB0AC-425C-9CC8-5FD6-36A3C5F0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>
                <a:cs typeface="Posterama"/>
              </a:rPr>
              <a:t>Orientações para a próxima página</a:t>
            </a:r>
            <a:r>
              <a:rPr lang="pt-BR" dirty="0">
                <a:cs typeface="Posterama"/>
              </a:rPr>
              <a:t> (BIOGRAFIA DA(O) ARTESÃ(O)):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C79859-479B-BCDA-61B7-6CDA6EFFE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49660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Elabore uma breve descrição com apresentação (quem sou, o que faço, por que faço), formação acadêmica e profissional e experiência prática. Duplique a página para a quantidade de artesãos que estão listados neste portfólio.</a:t>
            </a:r>
            <a:endParaRPr lang="pt-BR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Ex. : [Nome da(o) artesã(o)] é um profissional dedicado à promoção e valorização do artesanato, atuando como [artesã(o), artista, instrutor(a), etc.] desde [ano de início]. É [autodidata ou com formação em [nome do curso]. Com experiência em produção artesanal na(s) técnica(s) de [nome das técnicas artesanais], já participou de diversos eventos como [nome dos principais eventos], contribuindo para a difusão do artesanato e o fortalecimento das identidades culturais brasileiras. Ao longo de sua trajetória, colaborou com [nome das instituições, coletivos e grupos produtivos], ampliando o acesso à qualificação e gerando impacto social por meio de instrutoria de cursos como: [inserir o nome dos cursos]. Seu trabalho segue comprometido com a criatividade, identidade cultural, habilidade e qualidade.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396436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4233D-E337-70FA-198F-CC93E4A0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EE672E-3BF7-CE37-C073-DD8C31FD0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4483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94602-6244-2DE9-2B38-E01D07CED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(CARTEIRA NACIONAL DO ARTESÃO 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249367-C414-CD1A-2BF0-6CBBA2B6F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as imagens de frente e verso da sua Carteira Nacional do Artesão ou Carteira Nacional de Mestre Artesão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Mesmo que não seja um item obrigatório do edital, é interessante ter tal comprovação no portfólio.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Se o edital exigir um comprovante de tempo de atuação, pode inserir a Carteira do Artesão mais antiga e a mais recente.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23148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D97D8-DBFF-935A-C78A-50428082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Carteira Nacional do Artesão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166A8D2A-AE8A-5770-AC2C-8520B5F6D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/>
              <a:t>Frente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6FC79D-ED10-428F-DEE7-73497DEB13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F1E8BC16-BA81-AACD-4C8A-C26AAEAA9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b="1"/>
              <a:t>Verso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828521FF-B614-DFDC-C735-910C17541C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301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90D73-2192-69BD-8F20-480E547E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seção (PRODUÇÃO ARTESANAL):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66BBE3-1961-6FD1-6B2D-720E3B1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Tem a função de comprovação da atividade artesanal evidenciando:</a:t>
            </a:r>
            <a:endParaRPr lang="en-US" sz="2800" dirty="0">
              <a:solidFill>
                <a:srgbClr val="444444"/>
              </a:solidFill>
              <a:latin typeface="Arial"/>
              <a:ea typeface="Calibri"/>
              <a:cs typeface="Calibri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Técnica e matéria-prima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Criatividade e originalidade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Referência à cultura popular, se houver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Expressão contemporânea, se houver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Processo produtivo, opcional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Não é necessário, acrescentar texto. 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860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417DD-3891-A186-BDFC-FAAF87F9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Produção artesanal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573660-1BE5-BBFF-623B-88A994307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i="0">
              <a:solidFill>
                <a:srgbClr val="000000"/>
              </a:solidFill>
              <a:effectLst/>
              <a:latin typeface="WordVisi_MSFontService"/>
            </a:endParaRPr>
          </a:p>
        </p:txBody>
      </p:sp>
    </p:spTree>
    <p:extLst>
      <p:ext uri="{BB962C8B-B14F-4D97-AF65-F5344CB8AC3E}">
        <p14:creationId xmlns:p14="http://schemas.microsoft.com/office/powerpoint/2010/main" val="383668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FB5A0-A0BF-4264-B251-3D87B667B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(IMAGENS DOS PRODUTOS):</a:t>
            </a:r>
            <a:endParaRPr lang="pt-BR" sz="3600"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986969-74B9-7C4F-6FC8-78D4221AF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6577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8966C54-F14B-F9B6-185B-15CA721E6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3582B72-817F-27F7-9063-B8C960FF5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01311A8-29BF-BD12-5945-AF2ED5E2EF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A01B620-0B6F-DF9E-1300-7E3CF1EC3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19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5252E-DD2C-63CF-45BA-0A845D44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Orientações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1605C2-EEDA-F97D-89C6-C61596A68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Faça a leitura atenta do edital e adapte o modelo para cada edital.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Analise os critérios e identifique tudo o que você pode comprovar.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 produção artesanal apresentada deve corresponder às técnicas contidas na Carteira Nacional do Artesão. Se não corresponder, procure a Coordenação Estadual do Artesanato para fazer a atualização antes de realizar a inscrição.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Guarde e mantenha organizado as suas comprovações de atuação.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Atualize o portfólio com frequência.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5728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B867B-98CB-6809-B4AC-E1B7D425C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70A0C8-BE74-647D-CD78-C4E50ABA8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851113E-86D3-5465-D743-51BF33CB5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805E9489-CD85-A9BE-AF87-F265FAB60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FC0642A0-1493-ED32-E6A0-176119F86D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353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955D3-9D3C-193C-0DF9-99BFF6D33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0376E7-190F-804E-3CB2-0DA9EA521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F793E6-1DFD-BCC4-DA7E-4AC50E53A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57088F4F-F240-94AD-59CE-A084E2AF2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14C60EEF-B9D0-45CF-960B-61C5F083D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878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AA1B7-B587-5560-DA4B-2ED6340BA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85C8898-B1C8-79AC-DBD8-30505A21A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F78776D-800D-B375-0146-05F3881F5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9ED07F6-C409-4342-5D1E-F485D19FE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C42C2C10-3FA5-90E3-7931-7BA874592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062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C0E83-8624-D6EE-0EB2-6DBAEF7F5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A9A195F-EEC5-7D41-ACA9-786E3BBA6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3B4C62-8F80-E631-A3B0-AF862A254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04024807-17D2-6198-014E-5AFDD1343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71732160-F92A-A488-D87E-5975E8611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760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33E23-5BAE-FB44-6CBF-B0A64856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(FORMAÇÃO COMPLEMENTAR):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B41E3B-30E5-F055-B532-65D04EFD4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legíveis dos seus certificados e declarações de cursos e oficinas que participou, caso possua</a:t>
            </a:r>
            <a:endParaRPr lang="en-US" sz="280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certificado ou declaração de participação em cursos e oficinas, apague este slide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06254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68790-DCD6-8CE2-EDE3-CCFEDEDA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Formação complementar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87D6A9-0377-4319-2689-35D9670FEC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Certificados e declarações de participação em capacitação</a:t>
            </a:r>
          </a:p>
        </p:txBody>
      </p:sp>
    </p:spTree>
    <p:extLst>
      <p:ext uri="{BB962C8B-B14F-4D97-AF65-F5344CB8AC3E}">
        <p14:creationId xmlns:p14="http://schemas.microsoft.com/office/powerpoint/2010/main" val="2400674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20E46D-5E4E-C17F-31D6-36E55B9CA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(FORMAÇÃO COMPLEMENTAR):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F12D7F-8511-2668-621D-DAD0CFF8A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</p:txBody>
      </p:sp>
    </p:spTree>
    <p:extLst>
      <p:ext uri="{BB962C8B-B14F-4D97-AF65-F5344CB8AC3E}">
        <p14:creationId xmlns:p14="http://schemas.microsoft.com/office/powerpoint/2010/main" val="2755020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B9381-0E56-9624-CC51-322481134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C52D17-A6BB-61BE-2A7D-82B0F4E14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9BFC54B-3A56-8661-95FF-ED8E9E8EC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732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FF6CD-A26A-4641-7B6C-A6C06E99E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DD0EC5-DF34-19AD-6042-B9A6C8FB5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EEBE5E7-E951-6900-B7E4-997BD34AD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5814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D0D2F-ABBC-3066-DCBB-C03D46E98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36A033D-6AFD-92EC-2E73-02A3279A9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24BB13-CCF7-FDD4-0310-D60224364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0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2D04916-6002-F6B7-0D98-4AAEF612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A7E42-A3A0-D93D-C6B5-2AEA53D8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(NOME E FOTO):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5EA516-2862-1AC6-91A4-1027FECB5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o nome completo da entidade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a sigla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a cidade/UF de sede e/ou abrangência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400" dirty="0" err="1">
                <a:solidFill>
                  <a:srgbClr val="444444"/>
                </a:solidFill>
                <a:latin typeface="Aptos"/>
              </a:rPr>
              <a:t>Escreva</a:t>
            </a:r>
            <a:r>
              <a:rPr lang="en-US" sz="2400" dirty="0">
                <a:solidFill>
                  <a:srgbClr val="444444"/>
                </a:solidFill>
                <a:latin typeface="Aptos"/>
              </a:rPr>
              <a:t> o </a:t>
            </a:r>
            <a:r>
              <a:rPr lang="en-US" sz="2400" dirty="0" err="1">
                <a:solidFill>
                  <a:srgbClr val="444444"/>
                </a:solidFill>
                <a:latin typeface="Aptos"/>
              </a:rPr>
              <a:t>ano</a:t>
            </a:r>
            <a:r>
              <a:rPr lang="en-US" sz="2400" dirty="0">
                <a:solidFill>
                  <a:srgbClr val="444444"/>
                </a:solidFill>
                <a:latin typeface="Aptos"/>
              </a:rPr>
              <a:t> do </a:t>
            </a:r>
            <a:r>
              <a:rPr lang="en-US" sz="2400" dirty="0" err="1">
                <a:solidFill>
                  <a:srgbClr val="444444"/>
                </a:solidFill>
                <a:latin typeface="Aptos"/>
              </a:rPr>
              <a:t>portfólio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a logomarca da entidade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01208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A927-DD6C-A4AF-7386-9917A9B1C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C4792D-CB01-891E-8AF8-CB71B72FE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B7AAFF-4309-EB45-4FF4-2B1D378B1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952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A3118-6EB3-F919-FB36-9BE75A86F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F915E7-1BE2-B93D-BA3B-974BE7C1D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3D3C79-D3A6-2D25-A496-ED691F5B1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5423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524A2-0F0A-DF01-2C97-EC47F4770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(PARTICIPAÇÃO EM FEIRAS E EVENTOS):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01B4FF-A4AB-091D-12A4-54122DDB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legíveis das declarações ou registro fotográfico de feiras, exposições, eventos, que participou como artesão, caso possua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comprovações, apague os slides referentes à participação em feiras e eventos.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9345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0495C6-8B94-114D-7DFA-2CF75AED8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Participação em feiras e eventos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189FCF-D8FA-CDD6-3312-FCACE3D1DB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624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9C119-39F2-244D-C95E-11DB1105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(PARTICIPAÇÃO EM FEIRAS E EVENTOS):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00B603-2D90-2F62-6FBD-C1F0ECE4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participação da(o) artesã(o) no evento (pode ser foto, declaração, cartaz, folheto, lista de selecionados onde conste o teu nome, outros)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Uma imagem por evento é suficiente para fins de comprovação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Descrição (do que se trata: evento, festa, show, seminário, encontro etc.)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104857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10628E85-68FB-C496-D597-B1795370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 fontScale="92500" lnSpcReduction="20000"/>
          </a:bodyPr>
          <a:lstStyle/>
          <a:p>
            <a:r>
              <a:rPr lang="pt-BR" b="1"/>
              <a:t>[nome do evento]</a:t>
            </a:r>
          </a:p>
          <a:p>
            <a:r>
              <a:rPr lang="pt-BR" b="1"/>
              <a:t>[local ou cidade do evento]</a:t>
            </a:r>
          </a:p>
          <a:p>
            <a:r>
              <a:rPr lang="pt-BR" b="1"/>
              <a:t>[data do evento]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A6535A24-01F5-80AB-5A7E-D6C85EDDA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46A69110-9BD3-19A0-FCAE-78F0F4F93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 fontScale="92500" lnSpcReduction="20000"/>
          </a:bodyPr>
          <a:lstStyle/>
          <a:p>
            <a:r>
              <a:rPr lang="pt-BR" b="1"/>
              <a:t>[nome do evento]</a:t>
            </a:r>
          </a:p>
          <a:p>
            <a:r>
              <a:rPr lang="pt-BR" b="1"/>
              <a:t>[local ou cidade do evento]</a:t>
            </a:r>
          </a:p>
          <a:p>
            <a:r>
              <a:rPr lang="pt-BR" b="1"/>
              <a:t>[data do evento]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3F3872FF-DFAB-F7AD-0FE5-054C0BD79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8269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0EC42-5C88-8A7D-6F51-3BF8780DF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(COMERCIALIZAÇÃO: material de apoio):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90FCD9-0EFB-49A2-3D3A-CC16D9964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que comprove materiais de apoio como: maquineta de cartão, embalagem, etiqueta, cartão de visita .</a:t>
            </a:r>
            <a:endParaRPr lang="pt-BR" dirty="0">
              <a:solidFill>
                <a:srgbClr val="262626"/>
              </a:solidFill>
              <a:latin typeface="Avenir Next LT Pro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comprovações, apague os slides referentes à divulgação nas redes sociais.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175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B18E8-653A-E88B-CF09-3F8812C9F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4A13-00B6-42D0-8915-274E69D1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CF1CC7-2785-6044-3913-0F6F2A266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/>
              <a:t>Material de apoio</a:t>
            </a:r>
          </a:p>
        </p:txBody>
      </p:sp>
    </p:spTree>
    <p:extLst>
      <p:ext uri="{BB962C8B-B14F-4D97-AF65-F5344CB8AC3E}">
        <p14:creationId xmlns:p14="http://schemas.microsoft.com/office/powerpoint/2010/main" val="1448591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58D76-966E-04DE-AFFF-53884922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(COMERCIALIZAÇÃO):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A6E2C3-A5CD-ABBD-9A13-0C3D5F9FE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28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2800" dirty="0">
                <a:solidFill>
                  <a:srgbClr val="000000"/>
                </a:solidFill>
                <a:latin typeface="Aptos"/>
              </a:rPr>
              <a:t>.</a:t>
            </a:r>
            <a:endParaRPr lang="en-US" sz="28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28466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EFC5F-5450-5B8B-65E0-73F79F294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AA5C7DDC-232E-DB3C-C6F3-36B3CBCD4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210ED54-A72D-03C7-56E3-705A3D76E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8392766-B93C-8484-207C-6EBB834A8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F39A39AC-3F95-C1CA-DDCC-CF4D8112D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34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áfico, Gráfico de dispersão&#10;&#10;O conteúdo gerado por IA pode estar incorreto.">
            <a:extLst>
              <a:ext uri="{FF2B5EF4-FFF2-40B4-BE49-F238E27FC236}">
                <a16:creationId xmlns:a16="http://schemas.microsoft.com/office/drawing/2014/main" id="{1206A2A0-5D16-75FE-8E78-ADFAC0EC13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134" b="19866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2412784-CC83-FE33-223E-9925898B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5" y="1359769"/>
            <a:ext cx="1097280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[Nome da entidade] </a:t>
            </a:r>
            <a:br>
              <a:rPr lang="pt-BR" dirty="0"/>
            </a:br>
            <a:r>
              <a:rPr lang="pt-BR" dirty="0"/>
              <a:t>[Sigla da entidade]</a:t>
            </a:r>
            <a:br>
              <a:rPr lang="pt-BR" dirty="0"/>
            </a:br>
            <a:r>
              <a:rPr lang="pt-BR" dirty="0"/>
              <a:t>[Cidade/UF] </a:t>
            </a:r>
            <a:br>
              <a:rPr lang="pt-BR" dirty="0"/>
            </a:br>
            <a:r>
              <a:rPr lang="pt-BR" dirty="0"/>
              <a:t>[Ano]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5CBCE07E-3093-4B49-ECE4-D02AC5E64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22494"/>
            <a:ext cx="5486400" cy="32202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E064A29-7F8D-AE7E-09B0-66E4AE506D7B}"/>
              </a:ext>
            </a:extLst>
          </p:cNvPr>
          <p:cNvSpPr txBox="1">
            <a:spLocks/>
          </p:cNvSpPr>
          <p:nvPr/>
        </p:nvSpPr>
        <p:spPr>
          <a:xfrm>
            <a:off x="403412" y="2448171"/>
            <a:ext cx="516367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86201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D4EB2-0C69-BE0C-B5FA-22E86391C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32AEF80A-3E13-9379-274F-B28BA0CB8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76EBA7C8-DEA9-9354-890E-74ABD0018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A29210E9-C1A7-E3A7-C34C-9C3E9A98F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1424BFFD-681E-0BD7-E81A-69D118F22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3900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DAA2E-D43D-EFFA-D2A8-65F9D6545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69EFD8AA-4076-5840-3070-B94E91BCE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89D3F6A6-F9BE-8669-BA19-A1F0C6C56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2819D7B6-A060-8923-43F0-7171A07C0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7A35C532-4F33-A7A9-639C-7B15DA104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0474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F6F05-3654-CD24-F335-B8631265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Divulgação nas Redes Sociais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821262-047E-31C7-AB34-4B4E4B908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/>
              <a:t>Canais de divulgação</a:t>
            </a:r>
          </a:p>
        </p:txBody>
      </p:sp>
    </p:spTree>
    <p:extLst>
      <p:ext uri="{BB962C8B-B14F-4D97-AF65-F5344CB8AC3E}">
        <p14:creationId xmlns:p14="http://schemas.microsoft.com/office/powerpoint/2010/main" val="41349795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E52DD26-4708-8899-0170-CB5EA0C85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36B61-8A5B-230D-4216-6293C195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(DIVULGAÇÃO NAS REDES SOCIAIS):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A5C7FA-092E-D437-B2BB-D05F14592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imagem que comprove o seu perfil profissional em redes sociais como Instagram, Facebook, Pinterest, X, outros.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449078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D8F623-3CEA-8E52-2591-48680951E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/>
              <a:t>Instagram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76A8D8-B523-E691-CE35-22D46A4B7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CB25FF2-5912-4459-FDAB-BD97F3E62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04C1BFD7-C4AC-6F23-5DC3-66D270FD5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991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5865D-297E-53C3-C3F2-624F722B5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DC73EB-E906-F5E9-FC30-55341E88C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/>
              <a:t>Facebook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37D461-3FE0-E90A-2417-FACD2CA1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3C2DF0-680B-6E6E-3AD7-61C62D97C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110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E26B8-61E3-966A-AD96-08027EBC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CA0F66-6152-E68F-1E60-D2F92D3F3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 err="1"/>
              <a:t>Xxxxxxxx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54E9609-9E5C-F5D7-1A1D-5EDB4F806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B5D1EA1-7C17-54EC-1D2D-28D685207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527FF3C5-9656-72E2-44FF-7BCC30C46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8556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CA369-D7C3-F4D7-8832-4DBD09CCA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(MÍDIA, PRÊMIOS E HOMENAGENS):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4CEBFA-82FE-DDE0-C582-C52F85AB1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e links de matérias de jornal, sites que você foi notícia, prêmios e homenagens que recebeu, caso possua</a:t>
            </a:r>
            <a:endParaRPr lang="en-US" sz="280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tais comprovações, apague os slides referentes a matérias jornalísticas, prêmios e homenagens.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077617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D13EC-7FF4-4A94-138C-1D2213871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Reconhecimento Público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57A175-56F1-473C-687F-82E8E7DE0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Matérias jornalísticas, prêmios e homenagens</a:t>
            </a:r>
          </a:p>
        </p:txBody>
      </p:sp>
    </p:spTree>
    <p:extLst>
      <p:ext uri="{BB962C8B-B14F-4D97-AF65-F5344CB8AC3E}">
        <p14:creationId xmlns:p14="http://schemas.microsoft.com/office/powerpoint/2010/main" val="24118951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97139-AFBB-89EA-C4ED-E2C83125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(MÍDIA, PRÊMIOS E HOMENAGENS):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DE13EC-97A6-0816-78D7-A5041F054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Coloque imagens legíveis matérias jornalísticas, prêmios e homenagens, caso possua, caso contrário apague este slide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o nome do tipo de divulgação (entrevista ou matéria especial), prêmio,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a data de publicação da matéria jornalística, entrega do prêmio ou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o nome do veículo de comunicação ou instituição que concedeu o prêmio ou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sua participação no curso ou oficina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00497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73DE3-9713-4D14-CE0A-495F76921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>
                <a:cs typeface="Posterama"/>
              </a:rPr>
              <a:t>Orientações para a próxima página</a:t>
            </a:r>
            <a:r>
              <a:rPr lang="pt-BR" dirty="0">
                <a:cs typeface="Posterama"/>
              </a:rPr>
              <a:t> (APRESENTAÇÃO DA ENTIDADE):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AD9848-4C90-3135-AAFF-7DBAE846B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49660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Elabore uma breve descrição (o que é , o que faz, por que faz), ações e projetos realizados, história,  valores e missões, tempo de atuação, comunidade envolvida, identidade cultural ou territorial, técnicas tradicionais difundidas, selo de origem, indicação geográfica.</a:t>
            </a:r>
            <a:endParaRPr lang="en-US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Ex. </a:t>
            </a:r>
            <a:r>
              <a:rPr lang="pt-BR" dirty="0"/>
              <a:t>A </a:t>
            </a:r>
            <a:r>
              <a:rPr lang="pt-BR" b="1" dirty="0"/>
              <a:t>[Nome da Entidade]</a:t>
            </a:r>
            <a:r>
              <a:rPr lang="pt-BR" dirty="0"/>
              <a:t>, fundada em </a:t>
            </a:r>
            <a:r>
              <a:rPr lang="pt-BR" b="1" dirty="0"/>
              <a:t>[ano]</a:t>
            </a:r>
            <a:r>
              <a:rPr lang="pt-BR" dirty="0"/>
              <a:t>, é uma organização representativa de artesãos do </a:t>
            </a:r>
            <a:r>
              <a:rPr lang="pt-BR" b="1" dirty="0"/>
              <a:t>[município/território]</a:t>
            </a:r>
            <a:r>
              <a:rPr lang="pt-BR" dirty="0"/>
              <a:t>, dedicada à valorização, preservação e fortalecimento da produção artesanal local. Atuamos na promoção de técnicas tradicionais, na articulação de oportunidades de comercialização e na formação continuada de nossos associados.</a:t>
            </a:r>
            <a:br>
              <a:rPr lang="pt-BR" dirty="0"/>
            </a:br>
            <a:r>
              <a:rPr lang="pt-BR" dirty="0"/>
              <a:t>Nosso compromisso é garantir que o artesanato da nossa região continue expressando identidade, memória e inovação.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7519761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F15C7-7805-2E42-9152-E3A24016F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D03E73A-91BC-91CD-B560-485FF066D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tipo de divulgação (entrevista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B0485466-33A5-10EE-DAF1-B98469E55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(tipo de divulgação como 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867A1966-FE1C-0E57-B3E5-6C2F15ABA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6F32CD-0A84-7785-68E4-72280DA1DC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0180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DA2EA-CEE6-0EB6-373A-23D462DB8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F8A8BB-BD46-0A8B-FACE-BE90982A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tipo de divulgação (entrevista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3F515D9-ECF8-D227-C26C-C4D53A056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B91EC84-B049-2CB0-FF88-E9B8B6AF6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(tipo de divulgação como 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3C80193-97E7-F4FA-3B74-3DE776110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4473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17AB27B-F46D-A7BF-4B38-126649BA1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387B3-C557-2C76-DFC8-C9AE2CD2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(Ações e Projetos Realizados):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175D6F-A71E-83B8-B943-DCF7676D4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e links de matérias de jornal, sites, contratos, notas fiscais, caso possua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tais comprovações, apague os slides referentes a ações e projetos realizados.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142298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1B859-170D-C330-E1E3-3EED81893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908AD-CD45-6307-3830-21C3057AA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Ações e Projetos Realizados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5CAB68-E16D-C885-3A1A-1753D2A71F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Eventos, feiras, qualificação e visitas técnicas</a:t>
            </a:r>
          </a:p>
        </p:txBody>
      </p:sp>
    </p:spTree>
    <p:extLst>
      <p:ext uri="{BB962C8B-B14F-4D97-AF65-F5344CB8AC3E}">
        <p14:creationId xmlns:p14="http://schemas.microsoft.com/office/powerpoint/2010/main" val="1672437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48CDF79-A251-6E68-AA24-8F0630D84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12D8C-7675-9AE0-1F31-E19595B5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(AÇÕES E PROJETOS REALIZADOS):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787BDF-284E-2248-61F1-9F2D6CFC3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Coloque imagens legíveis imagens e links de matérias de jornal, sites, contratos, notas fiscais, material gráfico, caso possua.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houver informações, pode complementar com dados sobre impacto social e cultural, como: geração de renda, Inclusão de mulheres, jovens ou comunidades tradicionais; preservação de técnicas ancestrais; ações de formação ou oficinas.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Caso contrário apague este slide 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o nome do tipo de ação ou projeto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a data ou período da ação ou projeto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o local da realização da ação ou projeto (opcional)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36958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CF4CA-620D-2C52-6D59-50F54B850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7D44AAC-0A19-CD86-4E6C-A24C914E5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/>
              <a:t>[Nome da ação ou projeto]</a:t>
            </a:r>
          </a:p>
          <a:p>
            <a:r>
              <a:rPr lang="pt-BR" b="1" dirty="0"/>
              <a:t>[Data ou Período]</a:t>
            </a:r>
          </a:p>
          <a:p>
            <a:r>
              <a:rPr lang="pt-BR" b="1" dirty="0"/>
              <a:t>[Local de Realização]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47D78CF-18AA-0F2C-C8F9-1DE8D1027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2F36A8E1-5DD2-9681-2CA8-E0814C811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/>
              <a:t>[Nome da ação ou projeto]</a:t>
            </a:r>
          </a:p>
          <a:p>
            <a:r>
              <a:rPr lang="pt-BR" b="1" dirty="0"/>
              <a:t>[Data ou Período]</a:t>
            </a:r>
          </a:p>
          <a:p>
            <a:r>
              <a:rPr lang="pt-BR" b="1" dirty="0"/>
              <a:t>[Local de Realização]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A1EC0B97-4C30-EA1B-DA49-3A42C636B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9654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58150-6B04-3858-B522-7C4F3D86C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(CONTATOS E FINALIZAÇÃO DO DOCUMENTO):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741E9A-CE91-5B5A-12AA-523F41EF9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Antes de finalizar seu portfólio, certifique-se de ler atentamente o edital ao qual ele será submetido.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Cada edital possui suas particularidades, como requisitos específicos, limites de páginas e critérios de pontuação que devem ser seguidos. Por isso, analise com cuidado e elabore seu portfólio conforme as exigências do edital.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Lembre-se de que todas as informações apresentadas devem ser comprovadas, seja por meio de postagens em redes sociais, matérias, certificados ou outros documentos.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Salve este documento em PDF para enviar para a inscrição em editais.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343381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C20C4-C741-2451-539E-5A9A35BC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Contato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79FBC5-B3B2-F5DF-A940-313F9CDB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/>
              <a:t>E-mail: exemplo@exemplo.com.br </a:t>
            </a:r>
          </a:p>
          <a:p>
            <a:pPr algn="ctr"/>
            <a:r>
              <a:rPr lang="pt-BR" dirty="0"/>
              <a:t>Telefone: (XX) XXXXX-XXXX </a:t>
            </a:r>
          </a:p>
          <a:p>
            <a:pPr algn="ctr"/>
            <a:r>
              <a:rPr lang="pt-BR" dirty="0"/>
              <a:t>Instagram: @xxxxxxxxxxx </a:t>
            </a:r>
          </a:p>
          <a:p>
            <a:pPr algn="ctr"/>
            <a:r>
              <a:rPr lang="pt-BR" dirty="0"/>
              <a:t>Endereço: </a:t>
            </a:r>
            <a:r>
              <a:rPr lang="pt-BR" dirty="0" err="1"/>
              <a:t>xxxxx</a:t>
            </a:r>
            <a:endParaRPr lang="pt-BR" dirty="0"/>
          </a:p>
          <a:p>
            <a:pPr algn="ctr"/>
            <a:r>
              <a:rPr lang="pt-BR" dirty="0"/>
              <a:t>CNJP: XXXXXX</a:t>
            </a:r>
          </a:p>
        </p:txBody>
      </p:sp>
    </p:spTree>
    <p:extLst>
      <p:ext uri="{BB962C8B-B14F-4D97-AF65-F5344CB8AC3E}">
        <p14:creationId xmlns:p14="http://schemas.microsoft.com/office/powerpoint/2010/main" val="38499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CD58D-2043-17F9-80D6-FD0316BD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 da Entidade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417E8F-24A3-DC26-A08A-BEDD1CE9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559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01D43-EFCA-B9E1-02A9-291C1CE3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Orientações para a próximas páginas (ARTESÃOS REPRESENTADOS)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2A0250-A876-261B-EB32-2A79C120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2430170"/>
          </a:xfrm>
        </p:spPr>
        <p:txBody>
          <a:bodyPr/>
          <a:lstStyle/>
          <a:p>
            <a:r>
              <a:rPr lang="pt-BR" dirty="0"/>
              <a:t>Para facilitar a análise do portfólio, liste o nome dos artesãos cujos trabalhos estão inseridos neste portfólio.</a:t>
            </a:r>
          </a:p>
          <a:p>
            <a:r>
              <a:rPr lang="pt-BR" dirty="0"/>
              <a:t>Se preferir, pode organizar por ordem alfabética OU</a:t>
            </a:r>
          </a:p>
          <a:p>
            <a:r>
              <a:rPr lang="pt-BR" dirty="0"/>
              <a:t>Se a entidade representar artesãos de distintas categorias, podem dividir a lista dos nomes dos artesãos por grupos de técnica, por exemplo: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4D5AAC4-0A2E-8465-2CD2-49B0629314B4}"/>
              </a:ext>
            </a:extLst>
          </p:cNvPr>
          <p:cNvSpPr txBox="1"/>
          <p:nvPr/>
        </p:nvSpPr>
        <p:spPr>
          <a:xfrm>
            <a:off x="804554" y="453637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Bordado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378035F-785A-09B7-010C-3B23C308355E}"/>
              </a:ext>
            </a:extLst>
          </p:cNvPr>
          <p:cNvSpPr txBox="1"/>
          <p:nvPr/>
        </p:nvSpPr>
        <p:spPr>
          <a:xfrm>
            <a:off x="3900055" y="451064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Tecelagem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C4F1AF0-B3AF-4811-9084-B1DF0B57F30C}"/>
              </a:ext>
            </a:extLst>
          </p:cNvPr>
          <p:cNvSpPr txBox="1"/>
          <p:nvPr/>
        </p:nvSpPr>
        <p:spPr>
          <a:xfrm>
            <a:off x="7190510" y="451064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Cerâmica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</p:spTree>
    <p:extLst>
      <p:ext uri="{BB962C8B-B14F-4D97-AF65-F5344CB8AC3E}">
        <p14:creationId xmlns:p14="http://schemas.microsoft.com/office/powerpoint/2010/main" val="201490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00B07-E804-1EA3-3EB6-F6D2F8C40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Artesãos Representados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6F0FBC-0EBB-C4DB-0E71-601CAF2DBF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736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0B826118-9DF6-0914-8C6D-A226F81A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Artesã(os) representados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05AA2153-DF47-AC9B-A886-D6C76847AA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50286022-15C8-D3F5-550C-A4D77B86B5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0433727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7D61532E75E3942ADB715D3CDBB7B1F" ma:contentTypeVersion="6" ma:contentTypeDescription="Crie um novo documento." ma:contentTypeScope="" ma:versionID="6a60ac44c7d085e5b3658411e8788a4f">
  <xsd:schema xmlns:xsd="http://www.w3.org/2001/XMLSchema" xmlns:xs="http://www.w3.org/2001/XMLSchema" xmlns:p="http://schemas.microsoft.com/office/2006/metadata/properties" xmlns:ns2="e45eeb21-54bf-4d0a-b6ac-b3cefff7e859" xmlns:ns3="182dc7e9-28bc-489d-9529-1bfaf4a81191" xmlns:ns4="086d0269-df5c-4fbb-8ac8-ce739db640bd" xmlns:ns5="dad0579d-d0af-4ef4-aaaa-ea3db903667b" targetNamespace="http://schemas.microsoft.com/office/2006/metadata/properties" ma:root="true" ma:fieldsID="19e67376cbe5b2a738e111e6bb2340b5" ns2:_="" ns3:_="" ns4:_="" ns5:_="">
    <xsd:import namespace="e45eeb21-54bf-4d0a-b6ac-b3cefff7e859"/>
    <xsd:import namespace="182dc7e9-28bc-489d-9529-1bfaf4a81191"/>
    <xsd:import namespace="086d0269-df5c-4fbb-8ac8-ce739db640bd"/>
    <xsd:import namespace="dad0579d-d0af-4ef4-aaaa-ea3db90366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5eeb21-54bf-4d0a-b6ac-b3cefff7e8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dc7e9-28bc-489d-9529-1bfaf4a8119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d0269-df5c-4fbb-8ac8-ce739db640bd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b39d7e3e-2180-4bf4-896a-658d90d149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0579d-d0af-4ef4-aaaa-ea3db903667b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a299adc8-2524-459a-ae60-def0f82d5127}" ma:internalName="TaxCatchAll" ma:showField="CatchAllData" ma:web="dad0579d-d0af-4ef4-aaaa-ea3db90366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6d0269-df5c-4fbb-8ac8-ce739db640bd">
      <Terms xmlns="http://schemas.microsoft.com/office/infopath/2007/PartnerControls"/>
    </lcf76f155ced4ddcb4097134ff3c332f>
    <TaxCatchAll xmlns="dad0579d-d0af-4ef4-aaaa-ea3db903667b" xsi:nil="true"/>
  </documentManagement>
</p:properties>
</file>

<file path=customXml/itemProps1.xml><?xml version="1.0" encoding="utf-8"?>
<ds:datastoreItem xmlns:ds="http://schemas.openxmlformats.org/officeDocument/2006/customXml" ds:itemID="{A53FFB73-62D3-40F6-ADDD-75D44E859C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BEA583-AB35-4865-932C-ED61ABD11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5eeb21-54bf-4d0a-b6ac-b3cefff7e859"/>
    <ds:schemaRef ds:uri="182dc7e9-28bc-489d-9529-1bfaf4a81191"/>
    <ds:schemaRef ds:uri="086d0269-df5c-4fbb-8ac8-ce739db640bd"/>
    <ds:schemaRef ds:uri="dad0579d-d0af-4ef4-aaaa-ea3db90366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73980B-28F5-4941-A493-A9165BC64A8F}">
  <ds:schemaRefs>
    <ds:schemaRef ds:uri="182dc7e9-28bc-489d-9529-1bfaf4a81191"/>
    <ds:schemaRef ds:uri="e45eeb21-54bf-4d0a-b6ac-b3cefff7e859"/>
    <ds:schemaRef ds:uri="http://schemas.microsoft.com/office/2006/metadata/properties"/>
    <ds:schemaRef ds:uri="http://schemas.microsoft.com/office/infopath/2007/PartnerControls"/>
    <ds:schemaRef ds:uri="086d0269-df5c-4fbb-8ac8-ce739db640bd"/>
    <ds:schemaRef ds:uri="dad0579d-d0af-4ef4-aaaa-ea3db90366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568</TotalTime>
  <Words>6112</Words>
  <Application>Microsoft Office PowerPoint</Application>
  <PresentationFormat>Widescreen</PresentationFormat>
  <Paragraphs>473</Paragraphs>
  <Slides>57</Slides>
  <Notes>41</Notes>
  <HiddenSlides>22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57</vt:i4>
      </vt:variant>
    </vt:vector>
  </HeadingPairs>
  <TitlesOfParts>
    <vt:vector size="67" baseType="lpstr">
      <vt:lpstr>Aptos</vt:lpstr>
      <vt:lpstr>Aptos Display</vt:lpstr>
      <vt:lpstr>Arial</vt:lpstr>
      <vt:lpstr>Avenir Next LT Pro</vt:lpstr>
      <vt:lpstr>Calibri</vt:lpstr>
      <vt:lpstr>Posterama</vt:lpstr>
      <vt:lpstr>Tahoma</vt:lpstr>
      <vt:lpstr>Wingdings</vt:lpstr>
      <vt:lpstr>WordVisi_MSFontService</vt:lpstr>
      <vt:lpstr>SplashVTI</vt:lpstr>
      <vt:lpstr>MODELO DE PORTFÓLIO</vt:lpstr>
      <vt:lpstr>Orientações</vt:lpstr>
      <vt:lpstr>Orientações para a próxima página (NOME E FOTO):</vt:lpstr>
      <vt:lpstr>[Nome da entidade]  [Sigla da entidade] [Cidade/UF]  [Ano]</vt:lpstr>
      <vt:lpstr>Orientações para a próxima página (APRESENTAÇÃO DA ENTIDADE):</vt:lpstr>
      <vt:lpstr>Apresentação da Entidade</vt:lpstr>
      <vt:lpstr>Orientações para a próximas páginas (ARTESÃOS REPRESENTADOS)</vt:lpstr>
      <vt:lpstr>Artesãos Representados</vt:lpstr>
      <vt:lpstr>Artesã(os) representados</vt:lpstr>
      <vt:lpstr>Orientações para a próxima página (NOME E FOTO):</vt:lpstr>
      <vt:lpstr>[Nome artístico] [Nome completo]</vt:lpstr>
      <vt:lpstr>Orientações para a próxima página (BIOGRAFIA DA(O) ARTESÃ(O)):</vt:lpstr>
      <vt:lpstr>Biografia</vt:lpstr>
      <vt:lpstr>Orientações para a próxima página (CARTEIRA NACIONAL DO ARTESÃO ):</vt:lpstr>
      <vt:lpstr>Carteira Nacional do Artesão</vt:lpstr>
      <vt:lpstr>Orientações para a próxima seção (PRODUÇÃO ARTESANAL): </vt:lpstr>
      <vt:lpstr>Produção artesanal</vt:lpstr>
      <vt:lpstr>Orientações para a próxima página (IMAGENS DOS PRODUTOS):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Orientações para a próxima página (FORMAÇÃO COMPLEMENTAR):</vt:lpstr>
      <vt:lpstr>Formação complementar</vt:lpstr>
      <vt:lpstr>Orientações para a próxima página (FORMAÇÃO COMPLEMENTAR):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Orientações para a próxima página (PARTICIPAÇÃO EM FEIRAS E EVENTOS):</vt:lpstr>
      <vt:lpstr>Participação em feiras e eventos</vt:lpstr>
      <vt:lpstr>Orientações para a próxima página (PARTICIPAÇÃO EM FEIRAS E EVENTOS):</vt:lpstr>
      <vt:lpstr>Apresentação do PowerPoint</vt:lpstr>
      <vt:lpstr>Orientações para a próxima página  (COMERCIALIZAÇÃO: material de apoio):</vt:lpstr>
      <vt:lpstr>Comercialização</vt:lpstr>
      <vt:lpstr>Orientações para a próxima página  (COMERCIALIZAÇÃO):</vt:lpstr>
      <vt:lpstr>Apresentação do PowerPoint</vt:lpstr>
      <vt:lpstr>Apresentação do PowerPoint</vt:lpstr>
      <vt:lpstr>Apresentação do PowerPoint</vt:lpstr>
      <vt:lpstr>Divulgação nas Redes Sociais</vt:lpstr>
      <vt:lpstr>Orientações para a próxima página  (DIVULGAÇÃO NAS REDES SOCIAIS):</vt:lpstr>
      <vt:lpstr>Apresentação do PowerPoint</vt:lpstr>
      <vt:lpstr>Apresentação do PowerPoint</vt:lpstr>
      <vt:lpstr>Apresentação do PowerPoint</vt:lpstr>
      <vt:lpstr>Orientações para a próxima página  (MÍDIA, PRÊMIOS E HOMENAGENS):</vt:lpstr>
      <vt:lpstr>Reconhecimento Público</vt:lpstr>
      <vt:lpstr>Orientações para a próxima página  (MÍDIA, PRÊMIOS E HOMENAGENS):</vt:lpstr>
      <vt:lpstr>Apresentação do PowerPoint</vt:lpstr>
      <vt:lpstr>Apresentação do PowerPoint</vt:lpstr>
      <vt:lpstr>Orientações para a próxima página  (Ações e Projetos Realizados):</vt:lpstr>
      <vt:lpstr>Ações e Projetos Realizados</vt:lpstr>
      <vt:lpstr>Orientações para a próxima página  (AÇÕES E PROJETOS REALIZADOS):</vt:lpstr>
      <vt:lpstr>Apresentação do PowerPoint</vt:lpstr>
      <vt:lpstr>Orientações para a próxima página  (CONTATOS E FINALIZAÇÃO DO DOCUMENTO):</vt:lpstr>
      <vt:lpstr>Contato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 Menezes Palhares</dc:creator>
  <cp:lastModifiedBy>Carolina Menezes Palhares</cp:lastModifiedBy>
  <cp:revision>211</cp:revision>
  <dcterms:created xsi:type="dcterms:W3CDTF">2025-10-23T20:59:27Z</dcterms:created>
  <dcterms:modified xsi:type="dcterms:W3CDTF">2026-02-05T21:51:13Z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0x01010007D61532E75E3942ADB715D3CDBB7B1F</vt:lpwstr>
  </property>
  <property fmtid="{D5CDD505-2E9C-101B-9397-08002B2CF9AE}" pid="3" name="MediaServiceImageTags">
    <vt:lpwstr/>
  </property>
  <property fmtid="{D5CDD505-2E9C-101B-9397-08002B2CF9AE}" pid="4" name="Order">
    <vt:r8>1244600</vt:r8>
  </property>
</Properties>
</file>